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pos="4320" userDrawn="1">
          <p15:clr>
            <a:srgbClr val="A4A3A4"/>
          </p15:clr>
        </p15:guide>
        <p15:guide id="7" orient="horz" pos="31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1754"/>
    <a:srgbClr val="0000BF"/>
    <a:srgbClr val="B4DC32"/>
    <a:srgbClr val="FFC40B"/>
    <a:srgbClr val="000000"/>
    <a:srgbClr val="FF6F0D"/>
    <a:srgbClr val="7E4C00"/>
    <a:srgbClr val="0C46E6"/>
    <a:srgbClr val="677F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17" autoAdjust="0"/>
  </p:normalViewPr>
  <p:slideViewPr>
    <p:cSldViewPr snapToGrid="0" showGuides="1">
      <p:cViewPr varScale="1">
        <p:scale>
          <a:sx n="74" d="100"/>
          <a:sy n="74" d="100"/>
        </p:scale>
        <p:origin x="2478" y="60"/>
      </p:cViewPr>
      <p:guideLst>
        <p:guide pos="4320"/>
        <p:guide orient="horz" pos="31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CDE-6BC6-4FFD-A4B1-BE9D2C0201AD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797B-6268-41D8-A5CE-B040B4DF5DE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57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CDE-6BC6-4FFD-A4B1-BE9D2C0201AD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797B-6268-41D8-A5CE-B040B4DF5DE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823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CDE-6BC6-4FFD-A4B1-BE9D2C0201AD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797B-6268-41D8-A5CE-B040B4DF5DE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47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CDE-6BC6-4FFD-A4B1-BE9D2C0201AD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797B-6268-41D8-A5CE-B040B4DF5DE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32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CDE-6BC6-4FFD-A4B1-BE9D2C0201AD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797B-6268-41D8-A5CE-B040B4DF5DE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66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CDE-6BC6-4FFD-A4B1-BE9D2C0201AD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797B-6268-41D8-A5CE-B040B4DF5DE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62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CDE-6BC6-4FFD-A4B1-BE9D2C0201AD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797B-6268-41D8-A5CE-B040B4DF5DE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86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CDE-6BC6-4FFD-A4B1-BE9D2C0201AD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797B-6268-41D8-A5CE-B040B4DF5DE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63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CDE-6BC6-4FFD-A4B1-BE9D2C0201AD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797B-6268-41D8-A5CE-B040B4DF5DE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97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CDE-6BC6-4FFD-A4B1-BE9D2C0201AD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797B-6268-41D8-A5CE-B040B4DF5DE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45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CDE-6BC6-4FFD-A4B1-BE9D2C0201AD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797B-6268-41D8-A5CE-B040B4DF5DE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176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BECDE-6BC6-4FFD-A4B1-BE9D2C0201AD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F797B-6268-41D8-A5CE-B040B4DF5DE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14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xmlns="" id="{85AFD249-922A-4E94-B82A-CBF78CBC4C47}"/>
              </a:ext>
            </a:extLst>
          </p:cNvPr>
          <p:cNvGrpSpPr/>
          <p:nvPr/>
        </p:nvGrpSpPr>
        <p:grpSpPr>
          <a:xfrm>
            <a:off x="738571" y="6060213"/>
            <a:ext cx="5558334" cy="1101160"/>
            <a:chOff x="1078479" y="5545050"/>
            <a:chExt cx="4453849" cy="955782"/>
          </a:xfrm>
        </p:grpSpPr>
        <p:grpSp>
          <p:nvGrpSpPr>
            <p:cNvPr id="32" name="Agrupar 31">
              <a:extLst>
                <a:ext uri="{FF2B5EF4-FFF2-40B4-BE49-F238E27FC236}">
                  <a16:creationId xmlns:a16="http://schemas.microsoft.com/office/drawing/2014/main" xmlns="" id="{294BA0C1-E560-41CF-BB21-F304345E825F}"/>
                </a:ext>
              </a:extLst>
            </p:cNvPr>
            <p:cNvGrpSpPr/>
            <p:nvPr/>
          </p:nvGrpSpPr>
          <p:grpSpPr>
            <a:xfrm>
              <a:off x="2014325" y="5595023"/>
              <a:ext cx="1414675" cy="905809"/>
              <a:chOff x="2690062" y="5085446"/>
              <a:chExt cx="1661731" cy="1007824"/>
            </a:xfrm>
          </p:grpSpPr>
          <p:sp>
            <p:nvSpPr>
              <p:cNvPr id="58" name="Retângulo 57">
                <a:extLst>
                  <a:ext uri="{FF2B5EF4-FFF2-40B4-BE49-F238E27FC236}">
                    <a16:creationId xmlns:a16="http://schemas.microsoft.com/office/drawing/2014/main" xmlns="" id="{462DF7D7-20A7-41A9-AFFC-EAAA6AB55499}"/>
                  </a:ext>
                </a:extLst>
              </p:cNvPr>
              <p:cNvSpPr/>
              <p:nvPr/>
            </p:nvSpPr>
            <p:spPr>
              <a:xfrm>
                <a:off x="2690062" y="5648099"/>
                <a:ext cx="1661731" cy="4451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BR" sz="10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Produtividade</a:t>
                </a:r>
              </a:p>
              <a:p>
                <a:pPr algn="ctr"/>
                <a:r>
                  <a:rPr lang="pt-BR" sz="10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e Eficiência</a:t>
                </a:r>
                <a:endParaRPr lang="en-GB" sz="1000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pic>
            <p:nvPicPr>
              <p:cNvPr id="59" name="Imagem 58">
                <a:extLst>
                  <a:ext uri="{FF2B5EF4-FFF2-40B4-BE49-F238E27FC236}">
                    <a16:creationId xmlns:a16="http://schemas.microsoft.com/office/drawing/2014/main" xmlns="" id="{7C90A9DC-308F-4629-89E5-9DDF316205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65873" y="5085446"/>
                <a:ext cx="504825" cy="504825"/>
              </a:xfrm>
              <a:prstGeom prst="rect">
                <a:avLst/>
              </a:prstGeom>
            </p:spPr>
          </p:pic>
        </p:grpSp>
        <p:grpSp>
          <p:nvGrpSpPr>
            <p:cNvPr id="34" name="Agrupar 33">
              <a:extLst>
                <a:ext uri="{FF2B5EF4-FFF2-40B4-BE49-F238E27FC236}">
                  <a16:creationId xmlns:a16="http://schemas.microsoft.com/office/drawing/2014/main" xmlns="" id="{69A7FECA-B54D-4A2D-94B3-1775B432CD41}"/>
                </a:ext>
              </a:extLst>
            </p:cNvPr>
            <p:cNvGrpSpPr/>
            <p:nvPr/>
          </p:nvGrpSpPr>
          <p:grpSpPr>
            <a:xfrm>
              <a:off x="4237904" y="5563379"/>
              <a:ext cx="1294424" cy="922149"/>
              <a:chOff x="4572983" y="5182728"/>
              <a:chExt cx="1520479" cy="1026003"/>
            </a:xfrm>
          </p:grpSpPr>
          <p:sp>
            <p:nvSpPr>
              <p:cNvPr id="56" name="Retângulo 55">
                <a:extLst>
                  <a:ext uri="{FF2B5EF4-FFF2-40B4-BE49-F238E27FC236}">
                    <a16:creationId xmlns:a16="http://schemas.microsoft.com/office/drawing/2014/main" xmlns="" id="{53AB4F68-41C2-4169-96FD-601B098F3750}"/>
                  </a:ext>
                </a:extLst>
              </p:cNvPr>
              <p:cNvSpPr/>
              <p:nvPr/>
            </p:nvSpPr>
            <p:spPr>
              <a:xfrm>
                <a:off x="4572983" y="5763562"/>
                <a:ext cx="1520479" cy="4451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BR" sz="10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Saúde</a:t>
                </a:r>
              </a:p>
              <a:p>
                <a:pPr algn="ctr"/>
                <a:r>
                  <a:rPr lang="pt-BR" sz="10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e Segurança</a:t>
                </a:r>
                <a:endParaRPr lang="en-GB" sz="1000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pic>
            <p:nvPicPr>
              <p:cNvPr id="57" name="Imagem 56">
                <a:extLst>
                  <a:ext uri="{FF2B5EF4-FFF2-40B4-BE49-F238E27FC236}">
                    <a16:creationId xmlns:a16="http://schemas.microsoft.com/office/drawing/2014/main" xmlns="" id="{69850837-24FE-4EA5-A461-D756164DCC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14147" y="5182728"/>
                <a:ext cx="438150" cy="495299"/>
              </a:xfrm>
              <a:prstGeom prst="rect">
                <a:avLst/>
              </a:prstGeom>
            </p:spPr>
          </p:pic>
        </p:grpSp>
        <p:grpSp>
          <p:nvGrpSpPr>
            <p:cNvPr id="36" name="Agrupar 35">
              <a:extLst>
                <a:ext uri="{FF2B5EF4-FFF2-40B4-BE49-F238E27FC236}">
                  <a16:creationId xmlns:a16="http://schemas.microsoft.com/office/drawing/2014/main" xmlns="" id="{2E9C4C55-2BB2-4FDD-9655-D6B4A2A9DCC2}"/>
                </a:ext>
              </a:extLst>
            </p:cNvPr>
            <p:cNvGrpSpPr/>
            <p:nvPr/>
          </p:nvGrpSpPr>
          <p:grpSpPr>
            <a:xfrm>
              <a:off x="1078479" y="5545050"/>
              <a:ext cx="1056097" cy="914941"/>
              <a:chOff x="379188" y="5104835"/>
              <a:chExt cx="1240531" cy="1017983"/>
            </a:xfrm>
          </p:grpSpPr>
          <p:sp>
            <p:nvSpPr>
              <p:cNvPr id="53" name="Retângulo 52">
                <a:extLst>
                  <a:ext uri="{FF2B5EF4-FFF2-40B4-BE49-F238E27FC236}">
                    <a16:creationId xmlns:a16="http://schemas.microsoft.com/office/drawing/2014/main" xmlns="" id="{CEFE5DC4-512E-420D-9062-C5A4446981E5}"/>
                  </a:ext>
                </a:extLst>
              </p:cNvPr>
              <p:cNvSpPr/>
              <p:nvPr/>
            </p:nvSpPr>
            <p:spPr>
              <a:xfrm>
                <a:off x="379188" y="5677647"/>
                <a:ext cx="1240531" cy="4451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BR" sz="10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Meio Ambiente</a:t>
                </a:r>
                <a:endParaRPr lang="en-GB" sz="1000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pic>
            <p:nvPicPr>
              <p:cNvPr id="55" name="Imagem 54">
                <a:extLst>
                  <a:ext uri="{FF2B5EF4-FFF2-40B4-BE49-F238E27FC236}">
                    <a16:creationId xmlns:a16="http://schemas.microsoft.com/office/drawing/2014/main" xmlns="" id="{44ABCA63-4A90-49A2-A81C-7BC5734FC1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8077" y="5104835"/>
                <a:ext cx="619126" cy="647700"/>
              </a:xfrm>
              <a:prstGeom prst="rect">
                <a:avLst/>
              </a:prstGeom>
            </p:spPr>
          </p:pic>
        </p:grpSp>
        <p:grpSp>
          <p:nvGrpSpPr>
            <p:cNvPr id="38" name="Agrupar 37">
              <a:extLst>
                <a:ext uri="{FF2B5EF4-FFF2-40B4-BE49-F238E27FC236}">
                  <a16:creationId xmlns:a16="http://schemas.microsoft.com/office/drawing/2014/main" xmlns="" id="{0BBB6F17-61DB-4010-8BD6-D590268E574A}"/>
                </a:ext>
              </a:extLst>
            </p:cNvPr>
            <p:cNvGrpSpPr/>
            <p:nvPr/>
          </p:nvGrpSpPr>
          <p:grpSpPr>
            <a:xfrm>
              <a:off x="3372066" y="5595024"/>
              <a:ext cx="1056097" cy="877276"/>
              <a:chOff x="1721444" y="5187552"/>
              <a:chExt cx="1240531" cy="976076"/>
            </a:xfrm>
          </p:grpSpPr>
          <p:sp>
            <p:nvSpPr>
              <p:cNvPr id="49" name="Retângulo 48">
                <a:extLst>
                  <a:ext uri="{FF2B5EF4-FFF2-40B4-BE49-F238E27FC236}">
                    <a16:creationId xmlns:a16="http://schemas.microsoft.com/office/drawing/2014/main" xmlns="" id="{50EB9D0F-7244-47FE-B64D-A665946B7D20}"/>
                  </a:ext>
                </a:extLst>
              </p:cNvPr>
              <p:cNvSpPr/>
              <p:nvPr/>
            </p:nvSpPr>
            <p:spPr>
              <a:xfrm>
                <a:off x="1721444" y="5718460"/>
                <a:ext cx="1240531" cy="4451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BR" sz="10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Atuação</a:t>
                </a:r>
              </a:p>
              <a:p>
                <a:pPr algn="ctr"/>
                <a:r>
                  <a:rPr lang="pt-BR" sz="10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Social</a:t>
                </a:r>
                <a:endParaRPr lang="en-GB" sz="1000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pic>
            <p:nvPicPr>
              <p:cNvPr id="51" name="Imagem 50" descr="Uma imagem contendo clip-art&#10;&#10;Descrição gerada automaticamente">
                <a:extLst>
                  <a:ext uri="{FF2B5EF4-FFF2-40B4-BE49-F238E27FC236}">
                    <a16:creationId xmlns:a16="http://schemas.microsoft.com/office/drawing/2014/main" xmlns="" id="{0F94B167-F7A8-4AF7-B9C9-FC306DD778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60091" y="5187552"/>
                <a:ext cx="485775" cy="409575"/>
              </a:xfrm>
              <a:prstGeom prst="rect">
                <a:avLst/>
              </a:prstGeom>
            </p:spPr>
          </p:pic>
        </p:grpSp>
      </p:grpSp>
      <p:pic>
        <p:nvPicPr>
          <p:cNvPr id="61" name="Imagem 60" descr="Uma imagem contendo captura de tela&#10;&#10;Descrição gerada automaticamente">
            <a:extLst>
              <a:ext uri="{FF2B5EF4-FFF2-40B4-BE49-F238E27FC236}">
                <a16:creationId xmlns:a16="http://schemas.microsoft.com/office/drawing/2014/main" xmlns="" id="{6B46C96C-16C5-4608-AB3F-C27CD5EB817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4" t="1668" r="8462"/>
          <a:stretch/>
        </p:blipFill>
        <p:spPr>
          <a:xfrm>
            <a:off x="1" y="8639814"/>
            <a:ext cx="6873483" cy="143648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8" name="Retângulo 27">
            <a:extLst>
              <a:ext uri="{FF2B5EF4-FFF2-40B4-BE49-F238E27FC236}">
                <a16:creationId xmlns:a16="http://schemas.microsoft.com/office/drawing/2014/main" xmlns="" id="{EFBBCA79-A788-4B50-AD5B-1791D76C9BB1}"/>
              </a:ext>
            </a:extLst>
          </p:cNvPr>
          <p:cNvSpPr/>
          <p:nvPr/>
        </p:nvSpPr>
        <p:spPr>
          <a:xfrm>
            <a:off x="-33557" y="7168577"/>
            <a:ext cx="5022124" cy="733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8000">
              <a:spcBef>
                <a:spcPts val="120"/>
              </a:spcBef>
              <a:spcAft>
                <a:spcPts val="120"/>
              </a:spcAft>
            </a:pPr>
            <a:r>
              <a:rPr lang="pt-BR" sz="2000" b="1" dirty="0">
                <a:solidFill>
                  <a:srgbClr val="DD175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Inscrições prorrogadas</a:t>
            </a:r>
          </a:p>
          <a:p>
            <a:pPr marL="468000">
              <a:spcBef>
                <a:spcPts val="120"/>
              </a:spcBef>
              <a:spcAft>
                <a:spcPts val="120"/>
              </a:spcAft>
            </a:pPr>
            <a:r>
              <a:rPr lang="pt-BR" sz="2000" b="1" u="sng" dirty="0">
                <a:solidFill>
                  <a:srgbClr val="DD175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Até 16/09  </a:t>
            </a:r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xmlns="" id="{75C3F4DC-21F5-4390-BE44-C36C1862D1EF}"/>
              </a:ext>
            </a:extLst>
          </p:cNvPr>
          <p:cNvSpPr/>
          <p:nvPr/>
        </p:nvSpPr>
        <p:spPr>
          <a:xfrm>
            <a:off x="427721" y="2516707"/>
            <a:ext cx="61800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solidFill>
                  <a:srgbClr val="DD175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Buscamos projetos que geram impacto para a empresa e para o planeta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7"/>
          <a:srcRect b="14430"/>
          <a:stretch/>
        </p:blipFill>
        <p:spPr>
          <a:xfrm>
            <a:off x="1" y="-18187"/>
            <a:ext cx="6857999" cy="2365398"/>
          </a:xfrm>
          <a:prstGeom prst="rect">
            <a:avLst/>
          </a:prstGeom>
        </p:spPr>
      </p:pic>
      <p:sp>
        <p:nvSpPr>
          <p:cNvPr id="33" name="Retângulo 32">
            <a:extLst>
              <a:ext uri="{FF2B5EF4-FFF2-40B4-BE49-F238E27FC236}">
                <a16:creationId xmlns:a16="http://schemas.microsoft.com/office/drawing/2014/main" xmlns="" id="{75C3F4DC-21F5-4390-BE44-C36C1862D1EF}"/>
              </a:ext>
            </a:extLst>
          </p:cNvPr>
          <p:cNvSpPr/>
          <p:nvPr/>
        </p:nvSpPr>
        <p:spPr>
          <a:xfrm>
            <a:off x="403208" y="3804750"/>
            <a:ext cx="605158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Você gera benefício para a sociedade e quer concorrer a um curso de sustentabilidade em São Paulo? </a:t>
            </a:r>
          </a:p>
          <a:p>
            <a:endParaRPr lang="pt-BR" sz="2000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Para participar é fácil! </a:t>
            </a:r>
          </a:p>
          <a:p>
            <a:endParaRPr lang="pt-BR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É só inscrever sua prática em uma das categorias do prêmio:</a:t>
            </a:r>
          </a:p>
        </p:txBody>
      </p:sp>
      <p:sp>
        <p:nvSpPr>
          <p:cNvPr id="50" name="Retângulo 49">
            <a:extLst>
              <a:ext uri="{FF2B5EF4-FFF2-40B4-BE49-F238E27FC236}">
                <a16:creationId xmlns:a16="http://schemas.microsoft.com/office/drawing/2014/main" xmlns="" id="{5FCB2A9E-2EDB-4778-BEA5-7898890726E5}"/>
              </a:ext>
            </a:extLst>
          </p:cNvPr>
          <p:cNvSpPr/>
          <p:nvPr/>
        </p:nvSpPr>
        <p:spPr>
          <a:xfrm>
            <a:off x="-14897" y="7926947"/>
            <a:ext cx="6887794" cy="697627"/>
          </a:xfrm>
          <a:prstGeom prst="rect">
            <a:avLst/>
          </a:prstGeom>
          <a:solidFill>
            <a:srgbClr val="DD1754"/>
          </a:solidFill>
        </p:spPr>
        <p:txBody>
          <a:bodyPr wrap="square">
            <a:spAutoFit/>
          </a:bodyPr>
          <a:lstStyle/>
          <a:p>
            <a:pPr marL="468000" algn="ctr">
              <a:spcBef>
                <a:spcPts val="120"/>
              </a:spcBef>
              <a:spcAft>
                <a:spcPts val="120"/>
              </a:spcAft>
            </a:pPr>
            <a:endParaRPr lang="pt-BR" sz="1200" spc="10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68000" algn="ctr">
              <a:spcBef>
                <a:spcPts val="120"/>
              </a:spcBef>
              <a:spcAft>
                <a:spcPts val="120"/>
              </a:spcAft>
            </a:pPr>
            <a:endParaRPr lang="pt-BR" sz="1200" spc="10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68000" algn="ctr">
              <a:spcBef>
                <a:spcPts val="120"/>
              </a:spcBef>
              <a:spcAft>
                <a:spcPts val="120"/>
              </a:spcAft>
            </a:pPr>
            <a:endParaRPr lang="en-GB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xmlns="" id="{4E861503-C3D4-465F-A81A-F63194209247}"/>
              </a:ext>
            </a:extLst>
          </p:cNvPr>
          <p:cNvSpPr/>
          <p:nvPr/>
        </p:nvSpPr>
        <p:spPr>
          <a:xfrm>
            <a:off x="-985496" y="8075557"/>
            <a:ext cx="8223584" cy="564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8000" algn="ctr">
              <a:spcBef>
                <a:spcPts val="120"/>
              </a:spcBef>
              <a:spcAft>
                <a:spcPts val="120"/>
              </a:spcAft>
            </a:pPr>
            <a:r>
              <a:rPr lang="pt-BR" spc="10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www.talentoemsustentabilidade.com.br</a:t>
            </a:r>
          </a:p>
          <a:p>
            <a:pPr marL="468000" algn="ctr">
              <a:spcBef>
                <a:spcPts val="120"/>
              </a:spcBef>
              <a:spcAft>
                <a:spcPts val="120"/>
              </a:spcAft>
            </a:pPr>
            <a:endParaRPr lang="pt-BR" sz="1100" spc="10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3831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3129</TotalTime>
  <Words>62</Words>
  <Application>Microsoft Office PowerPoint</Application>
  <PresentationFormat>Papel A4 (210 x 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Gui Turazza</dc:creator>
  <cp:lastModifiedBy>Mariana Akamine Matsuura</cp:lastModifiedBy>
  <cp:revision>95</cp:revision>
  <cp:lastPrinted>2019-08-28T19:47:16Z</cp:lastPrinted>
  <dcterms:created xsi:type="dcterms:W3CDTF">2019-06-05T18:49:13Z</dcterms:created>
  <dcterms:modified xsi:type="dcterms:W3CDTF">2019-08-30T17:15:38Z</dcterms:modified>
</cp:coreProperties>
</file>